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4" r:id="rId6"/>
    <p:sldId id="265" r:id="rId7"/>
    <p:sldId id="266" r:id="rId8"/>
    <p:sldId id="267" r:id="rId9"/>
    <p:sldId id="268" r:id="rId10"/>
    <p:sldId id="269" r:id="rId11"/>
    <p:sldId id="261" r:id="rId12"/>
    <p:sldId id="263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4"/>
    <a:srgbClr val="283049"/>
    <a:srgbClr val="171A21"/>
    <a:srgbClr val="278EA5"/>
    <a:srgbClr val="190C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71" autoAdjust="0"/>
    <p:restoredTop sz="94660"/>
  </p:normalViewPr>
  <p:slideViewPr>
    <p:cSldViewPr snapToGrid="0">
      <p:cViewPr varScale="1">
        <p:scale>
          <a:sx n="89" d="100"/>
          <a:sy n="89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138C58-6A1B-7A54-8CE9-9D810ECC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622850-CFD7-83CF-2C8A-FBBB6567C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706864-4B77-0C00-58B4-6FBC928C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73550D-DCF1-1D40-CCB5-5F46A725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B78A8E-68D6-6967-D516-98F7D8290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659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7D4B3B-97DE-42D6-5608-04E96B4D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5AD328C-DE8A-87D4-491D-5CE196D3D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AEC922-948A-495A-A738-69A57FA6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B7628B-7528-88D1-228E-4DAF51F6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266D18-268B-3FC0-0646-6E0C4026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74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80B0F-0546-0F61-5C4E-D06EE356F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AFCB9E-B749-68B4-BC76-F5B490CB6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F8F256-2890-3D28-EC9C-53A691979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15F16C-51C4-CE33-394F-699E9A42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AB3BCB-2EA2-9C1F-FE4D-A6D6481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478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C41AE1-487C-F4C8-C4A6-F395D2C5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B17599-551F-C175-1479-F85AF5788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604074-0CA7-5CA4-A5CF-1599B3FA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A44623-E6B6-BB5F-0492-CCB5527A0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934558-E4BA-622F-2A6C-DF82393CF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56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FD31C-2315-0360-2E50-B5395B6A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93A2A1-6F9A-1E54-45A9-C4B71A51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E10113-D168-37F3-904D-511C8045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4488EF-99C5-04F9-9806-DB1FFED1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FC0A91-1CD7-40E9-995E-0828AD7D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656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14BC3B-6F26-4D6A-4817-C2363C8C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FEF42-FD76-5698-13E8-3B6A7223C1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C57DAA-7773-7267-D87E-BDAD2715B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AF138F-29FC-A62A-7C24-A2E8C442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C200AF-69D8-246A-8655-62DAE215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9E67F2-CE19-0C74-22B7-EADE3EF4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559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F2707D-4B46-D3B2-AAA8-C4150327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7DF1FCE-87C2-9B34-CB21-A5D633327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1BA40A-8B54-D974-02F8-BBADC2A75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85C9698-72A1-D8AC-D591-7D1396837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DB52AD1-83F1-8563-3930-67F41951C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1A1761-A29F-39BC-5ECD-FD4079D0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2D9C15-7CCD-4A4F-357C-F0E9AB5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0C0D4F5-CEFF-2D78-0DDC-0FE3ADA5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2175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6B5B0C-365D-E2AF-A643-ECBC5ED5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A05C25C-CC20-1A22-5137-5525E076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E7BFD5-E2D6-3C43-84E7-1F57786E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87FE6D-8207-88A5-2AD5-D0B05B8B5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07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13B9C87-616C-CB0E-C508-731DF191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CF4E67E-AA8A-F527-3971-0AC8090C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A71625-AB7F-FC42-13A1-D758A228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24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32E928-8BBD-9C33-D1F0-A0F41C1E3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DF5B0A-F287-8AC3-7B2A-ED48F29F4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82257F-A5F1-6C74-CF8B-B04D3207C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488F57-5821-B577-3CBB-3EFA193F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070397-462B-B16B-47FA-679F582B1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B031C1-A442-94BE-981E-AB0CCE7C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3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21B0F3-050D-2097-5008-7FFC6420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F18A5DA-DF4C-B2C1-F94F-D3137CD4D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E7CD82-C923-AC67-8E32-CD08CC732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3CD416-BDB7-AD4E-BB7E-888EC8F5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B98A3B-969C-E19F-8CB3-76B4AC70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39FCA0-E70D-AAD2-E6F9-00951757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93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47D05E5-6F2D-CCF7-E769-CB1D0DDB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2B6379-41DB-6E00-1AFE-5EE16B552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4D7228-4155-9C76-330E-99F138E0A1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46A1B-3DE0-9020-C411-60B210C6E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D2AE6F-D1F8-CB2C-E78D-2F338C15F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501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branch-incondizionato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add---adda-l-w-b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sub-l-w-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muls---mulu--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cmp-l-w-b-w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comandi-di-branch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dirizzi-di-memoria-e-labe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19D4A8CF-1EF0-0B31-894C-97C502A3899C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7310120" y="503704"/>
            <a:ext cx="4033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6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M68K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06789E1-C3DB-AECE-979B-73CBD9E94315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5E9D8A-4EEF-3D35-A107-83047BCBD2A3}"/>
              </a:ext>
            </a:extLst>
          </p:cNvPr>
          <p:cNvSpPr/>
          <p:nvPr/>
        </p:nvSpPr>
        <p:spPr>
          <a:xfrm>
            <a:off x="5730240" y="2651761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8" name="Immagine 7" descr="Immagine che contiene schermata, Elementi grafici, design&#10;&#10;Descrizione generata automaticamente">
            <a:extLst>
              <a:ext uri="{FF2B5EF4-FFF2-40B4-BE49-F238E27FC236}">
                <a16:creationId xmlns:a16="http://schemas.microsoft.com/office/drawing/2014/main" id="{5A5078E7-DC4E-4B07-96A3-60589F90EE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120" y="3316177"/>
            <a:ext cx="2600960" cy="2600960"/>
          </a:xfrm>
          <a:prstGeom prst="round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67A6ACA-B42A-A981-BC59-E0FFCEC6CCA4}"/>
              </a:ext>
            </a:extLst>
          </p:cNvPr>
          <p:cNvSpPr txBox="1"/>
          <p:nvPr/>
        </p:nvSpPr>
        <p:spPr>
          <a:xfrm>
            <a:off x="6629400" y="5945653"/>
            <a:ext cx="17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Editor m68k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0D592B3-5D24-DB92-0A27-18565FEDFB1E}"/>
              </a:ext>
            </a:extLst>
          </p:cNvPr>
          <p:cNvSpPr txBox="1"/>
          <p:nvPr/>
        </p:nvSpPr>
        <p:spPr>
          <a:xfrm>
            <a:off x="9580880" y="5984963"/>
            <a:ext cx="179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Github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questa lezione</a:t>
            </a:r>
          </a:p>
        </p:txBody>
      </p:sp>
      <p:pic>
        <p:nvPicPr>
          <p:cNvPr id="14" name="Immagine 13" descr="Immagine che contiene schermata, Elementi grafici, grafica, design&#10;&#10;Descrizione generata automaticamente">
            <a:extLst>
              <a:ext uri="{FF2B5EF4-FFF2-40B4-BE49-F238E27FC236}">
                <a16:creationId xmlns:a16="http://schemas.microsoft.com/office/drawing/2014/main" id="{2ACC21D0-34AB-9935-CA45-E26734354E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560" y="3316177"/>
            <a:ext cx="2600960" cy="2600960"/>
          </a:xfrm>
          <a:prstGeom prst="round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92F77C4-8F62-EE64-6C84-344F5569132A}"/>
              </a:ext>
            </a:extLst>
          </p:cNvPr>
          <p:cNvSpPr/>
          <p:nvPr/>
        </p:nvSpPr>
        <p:spPr>
          <a:xfrm>
            <a:off x="587447" y="1135334"/>
            <a:ext cx="4555346" cy="344947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E737F9-C537-9C11-8E06-98C643709B63}"/>
              </a:ext>
            </a:extLst>
          </p:cNvPr>
          <p:cNvSpPr txBox="1"/>
          <p:nvPr/>
        </p:nvSpPr>
        <p:spPr>
          <a:xfrm>
            <a:off x="688172" y="1319863"/>
            <a:ext cx="43538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Per poter eseguire del codice in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dobbiamo prima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compilarlo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 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Durante questo processo si passa per diverse fasi, tra cui quella di traduzione ad un altro linguaggio: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assembly.</a:t>
            </a: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Questo processo è necessario per creare un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file eseguibile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dal sistema operativo</a:t>
            </a: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44C6F1A8-F7FF-FDF7-C974-1A43A32CECF7}"/>
              </a:ext>
            </a:extLst>
          </p:cNvPr>
          <p:cNvSpPr/>
          <p:nvPr/>
        </p:nvSpPr>
        <p:spPr>
          <a:xfrm>
            <a:off x="587447" y="4927843"/>
            <a:ext cx="4555346" cy="172473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E7B77B-D136-E9A6-5924-C940E64E1DB4}"/>
              </a:ext>
            </a:extLst>
          </p:cNvPr>
          <p:cNvSpPr txBox="1"/>
          <p:nvPr/>
        </p:nvSpPr>
        <p:spPr>
          <a:xfrm>
            <a:off x="715944" y="5328547"/>
            <a:ext cx="4353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Oggi proveremo a effettuare questo processo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«manualmente»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utilizzando come linguaggio assembly: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m68k</a:t>
            </a:r>
          </a:p>
        </p:txBody>
      </p:sp>
    </p:spTree>
    <p:extLst>
      <p:ext uri="{BB962C8B-B14F-4D97-AF65-F5344CB8AC3E}">
        <p14:creationId xmlns:p14="http://schemas.microsoft.com/office/powerpoint/2010/main" val="241620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BRA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22681" y="1397801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E’ un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, va direttamente alla label scritta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senza fare ulteriori controlli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bra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813267" y="2967426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 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verso la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lo stesso nome</a:t>
            </a:r>
            <a:endParaRPr lang="it-IT" i="1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729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02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NO MOD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9C8C4AF-AE86-439F-D48B-F4F63902624B}"/>
              </a:ext>
            </a:extLst>
          </p:cNvPr>
          <p:cNvSpPr txBox="1"/>
          <p:nvPr/>
        </p:nvSpPr>
        <p:spPr>
          <a:xfrm>
            <a:off x="3507548" y="3033570"/>
            <a:ext cx="4791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dirty="0">
                <a:solidFill>
                  <a:srgbClr val="FF0074"/>
                </a:solidFill>
              </a:rPr>
              <a:t>NO MOD</a:t>
            </a:r>
          </a:p>
        </p:txBody>
      </p:sp>
    </p:spTree>
    <p:extLst>
      <p:ext uri="{BB962C8B-B14F-4D97-AF65-F5344CB8AC3E}">
        <p14:creationId xmlns:p14="http://schemas.microsoft.com/office/powerpoint/2010/main" val="3377484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REGISTRI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2986883" y="2803883"/>
            <a:ext cx="6099811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2986883" y="1535499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Conoscete le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variabili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?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Bene, in m68k esistono, sono di un </a:t>
            </a:r>
            <a:r>
              <a:rPr lang="it-IT" u="sng" dirty="0">
                <a:solidFill>
                  <a:schemeClr val="bg1"/>
                </a:solidFill>
                <a:latin typeface="Comic Sans MS" panose="030F0702030302020204" pitchFamily="66" charset="0"/>
              </a:rPr>
              <a:t>numero limitato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 si chiamano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registri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3507548" y="4854713"/>
            <a:ext cx="5112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Noi useremo solo i registri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data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che sono quelli che iniziano con la lettera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d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171E829-EA10-4D4E-552F-195E05ADE765}"/>
              </a:ext>
            </a:extLst>
          </p:cNvPr>
          <p:cNvSpPr txBox="1"/>
          <p:nvPr/>
        </p:nvSpPr>
        <p:spPr>
          <a:xfrm>
            <a:off x="3453176" y="2950396"/>
            <a:ext cx="5167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18 registri utilizzabili, 8 data e 8 </a:t>
            </a:r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address</a:t>
            </a:r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036C3A2-2216-D6A8-973E-5D1B85F08E51}"/>
              </a:ext>
            </a:extLst>
          </p:cNvPr>
          <p:cNvSpPr txBox="1"/>
          <p:nvPr/>
        </p:nvSpPr>
        <p:spPr>
          <a:xfrm>
            <a:off x="3850257" y="3481955"/>
            <a:ext cx="4491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d2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d3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d4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d5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d6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d7</a:t>
            </a:r>
          </a:p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a2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a3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a4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a5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a6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a7</a:t>
            </a:r>
          </a:p>
        </p:txBody>
      </p:sp>
    </p:spTree>
    <p:extLst>
      <p:ext uri="{BB962C8B-B14F-4D97-AF65-F5344CB8AC3E}">
        <p14:creationId xmlns:p14="http://schemas.microsoft.com/office/powerpoint/2010/main" val="3412563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MOVE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u="sng" dirty="0">
                <a:solidFill>
                  <a:srgbClr val="FF0074"/>
                </a:solidFill>
                <a:latin typeface="Comic Sans MS" panose="030F0702030302020204" pitchFamily="66" charset="0"/>
              </a:rPr>
              <a:t>Copia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il contenuto del primo operando nel secondo operando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94363352-9716-C1FF-4912-49C599232089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F2CD1B9-D69E-2C38-7F44-5954A3B75573}"/>
              </a:ext>
            </a:extLst>
          </p:cNvPr>
          <p:cNvSpPr txBox="1"/>
          <p:nvPr/>
        </p:nvSpPr>
        <p:spPr>
          <a:xfrm>
            <a:off x="5719310" y="3200899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Mettiamo il numero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6E295529-7769-6A3A-08D4-2E4007D2411F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D589569-F1CD-B42E-E93D-9E759CF6B72B}"/>
              </a:ext>
            </a:extLst>
          </p:cNvPr>
          <p:cNvSpPr txBox="1"/>
          <p:nvPr/>
        </p:nvSpPr>
        <p:spPr>
          <a:xfrm>
            <a:off x="3328093" y="2359045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53E4E270-3D51-D8A8-8D49-18F57867D0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093" y="2435983"/>
            <a:ext cx="472456" cy="264576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D1CC4F3-7C9A-8CBF-0388-5956A9D642B2}"/>
              </a:ext>
            </a:extLst>
          </p:cNvPr>
          <p:cNvSpPr txBox="1"/>
          <p:nvPr/>
        </p:nvSpPr>
        <p:spPr>
          <a:xfrm>
            <a:off x="6652139" y="2357535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22F432E-E9D5-B645-C164-577FF1532933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6379737-F7F7-0D22-E2BE-E392C30FA402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9FA9346-9880-A94A-576B-033D3DC35785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Copiamo il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contenuto del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479D4F82-BFB8-5536-9BC2-29D7188241F1}"/>
              </a:ext>
            </a:extLst>
          </p:cNvPr>
          <p:cNvSpPr txBox="1"/>
          <p:nvPr/>
        </p:nvSpPr>
        <p:spPr>
          <a:xfrm>
            <a:off x="3777623" y="209219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Da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CE01E4A-01F3-506A-7587-D9259EA427B0}"/>
              </a:ext>
            </a:extLst>
          </p:cNvPr>
          <p:cNvSpPr txBox="1"/>
          <p:nvPr/>
        </p:nvSpPr>
        <p:spPr>
          <a:xfrm>
            <a:off x="7406468" y="214566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A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1F484DF2-457D-58D2-92A2-C95713AE5FDA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354F5A3-4A8A-51B6-AFFE-17164992DCD5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</p:spTree>
    <p:extLst>
      <p:ext uri="{BB962C8B-B14F-4D97-AF65-F5344CB8AC3E}">
        <p14:creationId xmlns:p14="http://schemas.microsoft.com/office/powerpoint/2010/main" val="50786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ADD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</p:spTree>
    <p:extLst>
      <p:ext uri="{BB962C8B-B14F-4D97-AF65-F5344CB8AC3E}">
        <p14:creationId xmlns:p14="http://schemas.microsoft.com/office/powerpoint/2010/main" val="1763393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SUB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sottrazione del secondo valore meno il primo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526" y="2429444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Sottraiamo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Sottraiamo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-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–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534E9BE6-4F83-C5A4-6427-BF67D38BB4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801" y="2501162"/>
            <a:ext cx="400184" cy="10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85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MULS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Moltiplica il secondo registro per il primo valore/registro e salva il risultato nel secondo registro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122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148960" y="2153343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1C37D37-35D2-9E50-9EBE-C1EC8A484E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605" y="2395197"/>
            <a:ext cx="301970" cy="30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8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CMP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Ha il compito di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comparare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due operandi</a:t>
            </a:r>
          </a:p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Viene sempre utilizzato con 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comandi di </a:t>
            </a:r>
            <a:r>
              <a:rPr lang="it-IT" b="1" dirty="0" err="1">
                <a:solidFill>
                  <a:srgbClr val="FF0074"/>
                </a:solidFill>
                <a:latin typeface="Comic Sans MS" panose="030F0702030302020204" pitchFamily="66" charset="0"/>
              </a:rPr>
              <a:t>branch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871687" y="2327164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87469" y="2898416"/>
            <a:ext cx="1141705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A413C3-4C0A-4E57-AEB7-181C529D2340}"/>
              </a:ext>
            </a:extLst>
          </p:cNvPr>
          <p:cNvSpPr txBox="1"/>
          <p:nvPr/>
        </p:nvSpPr>
        <p:spPr>
          <a:xfrm>
            <a:off x="3724001" y="2352862"/>
            <a:ext cx="5058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b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2575974" y="3155712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2596498" y="3873219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2596498" y="464784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2596498" y="542247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989048"/>
              </p:ext>
            </p:extLst>
          </p:nvPr>
        </p:nvGraphicFramePr>
        <p:xfrm>
          <a:off x="2422055" y="3158060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7736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COMANDI DI BRANCH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767120"/>
              </p:ext>
            </p:extLst>
          </p:nvPr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443491" y="1674565"/>
            <a:ext cx="3053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184067"/>
            <a:ext cx="2898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comandi a destra per funzionare devono essere seguiti dalla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dove il programma deve «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saltare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»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502887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comando &lt;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63784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LABEL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/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515498" y="1521597"/>
            <a:ext cx="3053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221585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Semantica label per fare il salto: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419429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nomeLabel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B56278F-EAB0-F746-E208-276C80B36D77}"/>
              </a:ext>
            </a:extLst>
          </p:cNvPr>
          <p:cNvSpPr/>
          <p:nvPr/>
        </p:nvSpPr>
        <p:spPr>
          <a:xfrm rot="10800000" flipV="1">
            <a:off x="4280858" y="6263261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E60C90-A1FB-553B-FCFF-08946E3DF0C3}"/>
              </a:ext>
            </a:extLst>
          </p:cNvPr>
          <p:cNvSpPr txBox="1"/>
          <p:nvPr/>
        </p:nvSpPr>
        <p:spPr>
          <a:xfrm>
            <a:off x="5111646" y="6286110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Quindi, alla fine, funziona un po’ come il </a:t>
            </a:r>
            <a:r>
              <a:rPr lang="it-IT" dirty="0">
                <a:solidFill>
                  <a:srgbClr val="00B050"/>
                </a:solidFill>
              </a:rPr>
              <a:t>goto</a:t>
            </a:r>
            <a:r>
              <a:rPr lang="it-IT" dirty="0">
                <a:solidFill>
                  <a:schemeClr val="bg1"/>
                </a:solidFill>
              </a:rPr>
              <a:t> in </a:t>
            </a:r>
            <a:r>
              <a:rPr lang="it-IT" dirty="0">
                <a:solidFill>
                  <a:srgbClr val="FF0074"/>
                </a:solidFill>
              </a:rPr>
              <a:t>C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6C513B-DC61-7DFE-3151-D6C96288412B}"/>
              </a:ext>
            </a:extLst>
          </p:cNvPr>
          <p:cNvSpPr txBox="1"/>
          <p:nvPr/>
        </p:nvSpPr>
        <p:spPr>
          <a:xfrm>
            <a:off x="362766" y="4926351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 ricordare di mettere i due punti alla fine</a:t>
            </a:r>
          </a:p>
        </p:txBody>
      </p:sp>
    </p:spTree>
    <p:extLst>
      <p:ext uri="{BB962C8B-B14F-4D97-AF65-F5344CB8AC3E}">
        <p14:creationId xmlns:p14="http://schemas.microsoft.com/office/powerpoint/2010/main" val="9017241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1039</Words>
  <Application>Microsoft Office PowerPoint</Application>
  <PresentationFormat>Widescreen</PresentationFormat>
  <Paragraphs>242</Paragraphs>
  <Slides>12</Slides>
  <Notes>0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-apple-system</vt:lpstr>
      <vt:lpstr>Amasis MT Pro</vt:lpstr>
      <vt:lpstr>Arial</vt:lpstr>
      <vt:lpstr>Calibri</vt:lpstr>
      <vt:lpstr>Calibri Light</vt:lpstr>
      <vt:lpstr>Comic Sans MS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Paolocci</dc:creator>
  <cp:lastModifiedBy>Giacomo Paolocci</cp:lastModifiedBy>
  <cp:revision>14</cp:revision>
  <dcterms:created xsi:type="dcterms:W3CDTF">2023-09-14T11:34:11Z</dcterms:created>
  <dcterms:modified xsi:type="dcterms:W3CDTF">2023-09-14T21:13:36Z</dcterms:modified>
</cp:coreProperties>
</file>

<file path=docProps/thumbnail.jpeg>
</file>